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 </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b</a:t>
            </a:r>
            <a:r>
              <a:rPr dirty="0" sz="1750" lang="en-US">
                <a:solidFill>
                  <a:srgbClr val="CFD0D8"/>
                </a:solidFill>
                <a:latin typeface="Roboto" pitchFamily="34" charset="0"/>
                <a:ea typeface="Roboto" pitchFamily="34" charset="-122"/>
                <a:cs typeface="Roboto" pitchFamily="34" charset="-120"/>
              </a:rPr>
              <a:t>d</a:t>
            </a:r>
            <a:r>
              <a:rPr dirty="0" sz="1750" lang="en-US">
                <a:solidFill>
                  <a:srgbClr val="CFD0D8"/>
                </a:solidFill>
                <a:latin typeface="Roboto" pitchFamily="34" charset="0"/>
                <a:ea typeface="Roboto" pitchFamily="34" charset="-122"/>
                <a:cs typeface="Roboto" pitchFamily="34" charset="-120"/>
              </a:rPr>
              <a:t>u</a:t>
            </a:r>
            <a:r>
              <a:rPr dirty="0" sz="1750" lang="en-US">
                <a:solidFill>
                  <a:srgbClr val="CFD0D8"/>
                </a:solidFill>
                <a:latin typeface="Roboto" pitchFamily="34" charset="0"/>
                <a:ea typeface="Roboto" pitchFamily="34" charset="-122"/>
                <a:cs typeface="Roboto" pitchFamily="34" charset="-120"/>
              </a:rPr>
              <a:t>l</a:t>
            </a:r>
            <a:r>
              <a:rPr dirty="0" sz="1750" lang="en-US">
                <a:solidFill>
                  <a:srgbClr val="CFD0D8"/>
                </a:solidFill>
                <a:latin typeface="Roboto" pitchFamily="34" charset="0"/>
                <a:ea typeface="Roboto" pitchFamily="34" charset="-122"/>
                <a:cs typeface="Roboto" pitchFamily="34" charset="-120"/>
              </a:rPr>
              <a:t>s</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s</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i</a:t>
            </a:r>
            <a:r>
              <a:rPr dirty="0" sz="1750" lang="en-US">
                <a:solidFill>
                  <a:srgbClr val="CFD0D8"/>
                </a:solidFill>
                <a:latin typeface="Roboto" pitchFamily="34" charset="0"/>
                <a:ea typeface="Roboto" pitchFamily="34" charset="-122"/>
                <a:cs typeface="Roboto" pitchFamily="34" charset="-120"/>
              </a:rPr>
              <a:t>q</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2024-03-31T11:13:37Z</dcterms:created>
  <dcterms:modified xsi:type="dcterms:W3CDTF">2024-04-04T18:54:08Z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4486b8b73958400fae53562b3b793c4b</vt:lpwstr>
  </property>
</Properties>
</file>